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9" r:id="rId6"/>
    <p:sldId id="264" r:id="rId7"/>
    <p:sldId id="260" r:id="rId8"/>
    <p:sldId id="261" r:id="rId9"/>
    <p:sldId id="262" r:id="rId10"/>
    <p:sldId id="263" r:id="rId11"/>
    <p:sldId id="278" r:id="rId12"/>
    <p:sldId id="279" r:id="rId13"/>
    <p:sldId id="280" r:id="rId14"/>
    <p:sldId id="277" r:id="rId15"/>
    <p:sldId id="276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18" autoAdjust="0"/>
    <p:restoredTop sz="94660"/>
  </p:normalViewPr>
  <p:slideViewPr>
    <p:cSldViewPr>
      <p:cViewPr>
        <p:scale>
          <a:sx n="39" d="100"/>
          <a:sy n="39" d="100"/>
        </p:scale>
        <p:origin x="-1584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47D39-88B0-4F1B-B2B9-2D60A4C4B656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FE7AB-D22D-44C7-B118-99834CBEEF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D8BE3-86C1-43AD-AA48-5F494A11DACB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9F5FE-0F64-47AA-B77E-7926A4DA4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7B34C-E03D-4983-AB6A-2711EBA358B1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1216E-9333-401B-B235-188C4720DA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DD4D5-FBD0-4496-A869-8A992855B490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14930-0B3B-4699-97AA-A45136671D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B6C1F-3417-4A45-A8B2-D20C1430F350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37D23-C83C-4183-ABA9-B5755A8B96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4778-205B-4436-9E01-8D443FDDC4C2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1854B-77C9-4361-AF24-964B508BE4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87D53-1F3C-4CD0-B16B-31ED13B2A273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61456-1F07-4F5E-A27F-45F5B34B38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7D793-676C-41E5-9665-9AABBA38E85F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914B9-2B73-4E66-8334-413E86F41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A1A5E-D67A-4987-AF2D-662CBD043A77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09313-01F7-4A10-9EB0-F3930C4BCC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7AC42-3F2E-4EBB-8C64-E9EE9F37DE7B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575C7-6553-45D4-A403-FF2D82EE8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2A070-7384-4737-8E93-E643D4100BA8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ED8E4-EC43-41D0-92DB-246E3CDFB6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BE7B67-CDB9-405C-84F0-CE0417840E0E}" type="datetimeFigureOut">
              <a:rPr lang="ru-RU"/>
              <a:pPr>
                <a:defRPr/>
              </a:pPr>
              <a:t>06.02.2015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5886F4-481D-4441-A1F0-A78B8A7B1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6" r:id="rId2"/>
    <p:sldLayoutId id="2147483685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6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hyperlink" Target="http://smiles.33b.ru/smile.120080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7997" y="985523"/>
            <a:ext cx="7046990" cy="71528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 smtClean="0"/>
              <a:t>Музейная педагогика.</a:t>
            </a:r>
            <a:endParaRPr lang="ru-RU" sz="4400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492897"/>
            <a:ext cx="7926388" cy="2880792"/>
          </a:xfrm>
        </p:spPr>
        <p:txBody>
          <a:bodyPr/>
          <a:lstStyle/>
          <a:p>
            <a:pPr marR="0" algn="l"/>
            <a:r>
              <a:rPr lang="ru-RU" sz="3200" dirty="0" smtClean="0"/>
              <a:t>Опыт работы во второй младшей и средней группах.</a:t>
            </a:r>
          </a:p>
          <a:p>
            <a:pPr marR="0" algn="l"/>
            <a:r>
              <a:rPr lang="ru-RU" sz="3200" dirty="0" smtClean="0"/>
              <a:t>Подготовила: воспитатель </a:t>
            </a:r>
            <a:r>
              <a:rPr lang="en-US" sz="3200" dirty="0" smtClean="0"/>
              <a:t>I</a:t>
            </a:r>
            <a:r>
              <a:rPr lang="ru-RU" sz="3200" dirty="0" smtClean="0"/>
              <a:t> категории Елисеева. О. В.</a:t>
            </a:r>
          </a:p>
        </p:txBody>
      </p:sp>
      <p:pic>
        <p:nvPicPr>
          <p:cNvPr id="4" name="Picture 5" descr="teddy1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0"/>
            <a:ext cx="243681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people07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005263"/>
            <a:ext cx="3528392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979712" y="188640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МКДОУ детский сад № 12 «Якорек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>
                <a:solidFill>
                  <a:srgbClr val="FFFF00"/>
                </a:solidFill>
              </a:rPr>
              <a:t>Цели и задачи: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68313" y="1268760"/>
            <a:ext cx="8229600" cy="5181253"/>
          </a:xfrm>
        </p:spPr>
        <p:txBody>
          <a:bodyPr/>
          <a:lstStyle/>
          <a:p>
            <a:pPr lvl="0">
              <a:buNone/>
            </a:pPr>
            <a:r>
              <a:rPr lang="ru-RU" sz="2000" b="1" dirty="0" smtClean="0">
                <a:solidFill>
                  <a:srgbClr val="FFFF00"/>
                </a:solidFill>
              </a:rPr>
              <a:t>Реализация направления  «Музейная педагогика».</a:t>
            </a:r>
          </a:p>
          <a:p>
            <a:pPr lvl="0"/>
            <a:r>
              <a:rPr lang="ru-RU" sz="2000" dirty="0" smtClean="0"/>
              <a:t>Обогащать предметно – развивающую среду группы.</a:t>
            </a:r>
          </a:p>
          <a:p>
            <a:pPr lvl="0"/>
            <a:r>
              <a:rPr lang="ru-RU" sz="2000" dirty="0" smtClean="0"/>
              <a:t>Разнообразить </a:t>
            </a:r>
            <a:r>
              <a:rPr lang="ru-RU" sz="2000" dirty="0" err="1" smtClean="0"/>
              <a:t>воспитательно</a:t>
            </a:r>
            <a:r>
              <a:rPr lang="ru-RU" sz="2000" dirty="0" smtClean="0"/>
              <a:t> – образовательное пространство новыми формами работы с детьми и родителями.</a:t>
            </a:r>
          </a:p>
          <a:p>
            <a:pPr lvl="0"/>
            <a:r>
              <a:rPr lang="ru-RU" sz="2000" dirty="0" smtClean="0"/>
              <a:t>Формировать  у дошкольников представления о музее.</a:t>
            </a:r>
          </a:p>
          <a:p>
            <a:pPr lvl="0"/>
            <a:r>
              <a:rPr lang="ru-RU" sz="2000" dirty="0" smtClean="0"/>
              <a:t>Расширять  кругозор дошкольников, обогащать словарный запас детей</a:t>
            </a:r>
          </a:p>
          <a:p>
            <a:pPr lvl="0"/>
            <a:r>
              <a:rPr lang="ru-RU" sz="2000" dirty="0" smtClean="0"/>
              <a:t>Развивать  познавательные способности  и познавательную деятельность детей.</a:t>
            </a:r>
          </a:p>
          <a:p>
            <a:pPr lvl="0"/>
            <a:r>
              <a:rPr lang="ru-RU" sz="2000" dirty="0" smtClean="0"/>
              <a:t>Формировать умения самостоятельно анализировать и систематизировать полученные знания.</a:t>
            </a:r>
          </a:p>
          <a:p>
            <a:pPr lvl="0"/>
            <a:r>
              <a:rPr lang="ru-RU" sz="2000" dirty="0" smtClean="0"/>
              <a:t>Формировать  проектно – исследовательское  умения и навыков.</a:t>
            </a:r>
          </a:p>
          <a:p>
            <a:pPr lvl="0"/>
            <a:r>
              <a:rPr lang="ru-RU" sz="2000" dirty="0" smtClean="0"/>
              <a:t>Развивать творческое и логическое  мышления, воображения.</a:t>
            </a:r>
          </a:p>
          <a:p>
            <a:pPr lvl="0"/>
            <a:r>
              <a:rPr lang="ru-RU" sz="2000" dirty="0" smtClean="0"/>
              <a:t>Формировать активные жизненные  позиции.</a:t>
            </a:r>
          </a:p>
          <a:p>
            <a:pPr lvl="0"/>
            <a:r>
              <a:rPr lang="ru-RU" sz="2000" dirty="0" smtClean="0"/>
              <a:t>Воспитывать культуру  речи.</a:t>
            </a:r>
          </a:p>
          <a:p>
            <a:pPr>
              <a:buFont typeface="Wingdings 2" pitchFamily="18" charset="2"/>
              <a:buNone/>
            </a:pPr>
            <a:endParaRPr lang="ru-RU" sz="28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01608" cy="50425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FF00"/>
                </a:solidFill>
              </a:rPr>
              <a:t>Мини – музей «Чудо ложка».</a:t>
            </a:r>
            <a:br>
              <a:rPr lang="ru-RU" sz="1800" b="1" dirty="0" smtClean="0">
                <a:solidFill>
                  <a:srgbClr val="FFFF00"/>
                </a:solidFill>
              </a:rPr>
            </a:br>
            <a:r>
              <a:rPr lang="ru-RU" sz="1800" b="1" dirty="0" smtClean="0">
                <a:solidFill>
                  <a:srgbClr val="FFFF00"/>
                </a:solidFill>
              </a:rPr>
              <a:t>Задачи: Познакомить детей с различными видами ложек, дать представление о том , из каких  материалов они изготовлены,, учить видеть красоту росписи.</a:t>
            </a:r>
            <a:endParaRPr lang="ru-RU" sz="1800" b="1" dirty="0">
              <a:solidFill>
                <a:srgbClr val="FFFF00"/>
              </a:solidFill>
            </a:endParaRPr>
          </a:p>
        </p:txBody>
      </p:sp>
      <p:pic>
        <p:nvPicPr>
          <p:cNvPr id="3" name="Picture 2" descr="C:\Users\Ольга\Desktop\аттестация)\атестация\мини лож\SAM_14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5472608" cy="41044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3" descr="C:\Users\Ольга\Desktop\аттестация)\атестация\мини лож\SAM_14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196752"/>
            <a:ext cx="3251666" cy="2376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 descr="C:\Users\Ольга\Desktop\аттестация)\атестация\мини лож\SAM_14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149080"/>
            <a:ext cx="3168352" cy="2376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440458"/>
          </a:xfrm>
        </p:spPr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Мини – музей «Транспорт».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Задачи: Познакомить с разными видами  транспорта, дать элементарное представления о нем, о его строении и предназначении в жизни человека.</a:t>
            </a:r>
          </a:p>
        </p:txBody>
      </p:sp>
      <p:pic>
        <p:nvPicPr>
          <p:cNvPr id="2050" name="Picture 2" descr="C:\Users\Ольга\Desktop\аттестация)\атестация\мини лож\SAM_09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2892466" cy="23133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Ольга\Desktop\аттестация)\атестация\мини лож\SAM_09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140968"/>
            <a:ext cx="5488385" cy="3456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93610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C000"/>
                </a:solidFill>
              </a:rPr>
              <a:t>Мини – музей «Пуговицы».</a:t>
            </a:r>
            <a:br>
              <a:rPr lang="ru-RU" sz="2000" b="1" dirty="0" smtClean="0">
                <a:solidFill>
                  <a:srgbClr val="FFC000"/>
                </a:solidFill>
              </a:rPr>
            </a:br>
            <a:r>
              <a:rPr lang="ru-RU" sz="2000" b="1" dirty="0" smtClean="0">
                <a:solidFill>
                  <a:srgbClr val="FFC000"/>
                </a:solidFill>
              </a:rPr>
              <a:t>Задачи: Познакомить с разными видами пуговиц, дать элементарные представления о назначении пуговиц, о  их форме, размере  и материале.  </a:t>
            </a:r>
          </a:p>
        </p:txBody>
      </p:sp>
      <p:pic>
        <p:nvPicPr>
          <p:cNvPr id="8194" name="Picture 2" descr="C:\Users\Ольга\Desktop\аттестация)\атестация\играем)\пугов\SAM_14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98683" y="1127892"/>
            <a:ext cx="5394303" cy="56886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5" descr="people07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060848"/>
            <a:ext cx="428396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FFC000"/>
                </a:solidFill>
              </a:rPr>
              <a:t>Мини – музей «Золотой рыбки».</a:t>
            </a:r>
            <a:br>
              <a:rPr lang="ru-RU" sz="2000" b="1" dirty="0" smtClean="0">
                <a:solidFill>
                  <a:srgbClr val="FFC000"/>
                </a:solidFill>
              </a:rPr>
            </a:br>
            <a:r>
              <a:rPr lang="ru-RU" sz="2000" b="1" dirty="0" smtClean="0">
                <a:solidFill>
                  <a:srgbClr val="FFC000"/>
                </a:solidFill>
              </a:rPr>
              <a:t>Задачи:  дать элементарные представления о  рыбах  и среде их обитания. Вызвать у детей желание создать в своей группе аквариум.</a:t>
            </a:r>
            <a:endParaRPr lang="ru-RU" sz="2000" b="1" dirty="0">
              <a:solidFill>
                <a:srgbClr val="FFC000"/>
              </a:solidFill>
            </a:endParaRPr>
          </a:p>
        </p:txBody>
      </p:sp>
      <p:pic>
        <p:nvPicPr>
          <p:cNvPr id="3074" name="Picture 2" descr="C:\Users\Ольга\Desktop\аттестация)\атестация\рыбка)\SI8563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6912769" cy="5184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C:\Users\Ольга\Desktop\аттестация)\атестация\рыбка)\SI8564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2147" y="1988840"/>
            <a:ext cx="3072341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00"/>
                </a:solidFill>
              </a:rPr>
              <a:t>Мини –музей «Ракушка волшебная».</a:t>
            </a:r>
            <a:br>
              <a:rPr lang="ru-RU" sz="1800" b="1" dirty="0" smtClean="0">
                <a:solidFill>
                  <a:srgbClr val="FFFF00"/>
                </a:solidFill>
              </a:rPr>
            </a:br>
            <a:r>
              <a:rPr lang="ru-RU" sz="1800" b="1" dirty="0" smtClean="0">
                <a:solidFill>
                  <a:srgbClr val="FFFF00"/>
                </a:solidFill>
              </a:rPr>
              <a:t>Задачи: Познакомить детей с различными видами ракушек : дать представления о ракушках речных и морских, из чего они состоят,  как называются, чем питаются.</a:t>
            </a:r>
          </a:p>
        </p:txBody>
      </p:sp>
      <p:pic>
        <p:nvPicPr>
          <p:cNvPr id="4098" name="Picture 2" descr="C:\Users\Ольга\Desktop\аттестация)\атестация\ракушка\SI8568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5976664" cy="50405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C:\Users\Ольга\Desktop\аттестация)\атестация\ракушка\SI8568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121284"/>
            <a:ext cx="2340768" cy="16038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1" name="Picture 5" descr="C:\Users\Ольга\Desktop\аттестация)\атестация\ракушка\SI856823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268760"/>
            <a:ext cx="2304256" cy="15579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2" name="Picture 6" descr="C:\Users\Ольга\Desktop\аттестация)\атестация\ракушка\SI8568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5437" y="5013176"/>
            <a:ext cx="2449051" cy="1584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/>
          <a:lstStyle/>
          <a:p>
            <a:r>
              <a:rPr lang="ru-RU" sz="2000" b="1" i="1" dirty="0" smtClean="0">
                <a:solidFill>
                  <a:srgbClr val="FFC000"/>
                </a:solidFill>
              </a:rPr>
              <a:t>Мини –музей «Вязанные вещи».</a:t>
            </a:r>
            <a:br>
              <a:rPr lang="ru-RU" sz="2000" b="1" i="1" dirty="0" smtClean="0">
                <a:solidFill>
                  <a:srgbClr val="FFC000"/>
                </a:solidFill>
              </a:rPr>
            </a:br>
            <a:r>
              <a:rPr lang="ru-RU" sz="2000" b="1" i="1" dirty="0" smtClean="0">
                <a:solidFill>
                  <a:srgbClr val="FFC000"/>
                </a:solidFill>
              </a:rPr>
              <a:t>Задачи: Познакомить детей с рукотворными изделиями– </a:t>
            </a:r>
            <a:r>
              <a:rPr lang="ru-RU" sz="2000" b="1" i="1" dirty="0" smtClean="0">
                <a:solidFill>
                  <a:srgbClr val="FFC000"/>
                </a:solidFill>
              </a:rPr>
              <a:t>вязанными </a:t>
            </a:r>
            <a:r>
              <a:rPr lang="ru-RU" sz="2000" b="1" i="1" dirty="0" smtClean="0">
                <a:solidFill>
                  <a:srgbClr val="FFC000"/>
                </a:solidFill>
              </a:rPr>
              <a:t>вещами, продемонстрировать разнообразие вещей по качеству и расцветке, рассказать об использовании вязанных вещей в жизни человека.</a:t>
            </a:r>
          </a:p>
        </p:txBody>
      </p:sp>
      <p:pic>
        <p:nvPicPr>
          <p:cNvPr id="5123" name="Picture 3" descr="C:\Users\Ольга\Desktop\сайт музей\SAM_23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6048672" cy="4536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C:\Users\Ольга\Desktop\сайт музей\SAM_23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996952"/>
            <a:ext cx="3332942" cy="2592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Мини- музей «Новогодние открытки».</a:t>
            </a:r>
            <a:br>
              <a:rPr lang="ru-RU" sz="2000" b="1" i="1" dirty="0" smtClean="0">
                <a:solidFill>
                  <a:srgbClr val="C00000"/>
                </a:solidFill>
              </a:rPr>
            </a:br>
            <a:r>
              <a:rPr lang="ru-RU" sz="2000" b="1" i="1" dirty="0" smtClean="0">
                <a:solidFill>
                  <a:srgbClr val="C00000"/>
                </a:solidFill>
              </a:rPr>
              <a:t>Цель: Познакомить детей с понятием праздничные открытки, отметить значение праздничных открыток в жизни людей, выделить некоторые характерности праздника. Вызвать желание порадовать своих родных новогодней открыткой, сделанной своими руками.</a:t>
            </a:r>
          </a:p>
        </p:txBody>
      </p:sp>
      <p:pic>
        <p:nvPicPr>
          <p:cNvPr id="6146" name="Picture 2" descr="C:\Users\Ольга\Desktop\сайт музей\SAM_24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3647447" cy="3384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Users\Ольга\Desktop\сайт музей\SAM_2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060848"/>
            <a:ext cx="4032448" cy="3456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8" name="Picture 4" descr="C:\Users\Ольга\Desktop\сайт музей\SAM_24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4221088"/>
            <a:ext cx="3096344" cy="22609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ru-RU" sz="2000" b="1" i="1" dirty="0" smtClean="0">
                <a:solidFill>
                  <a:srgbClr val="FFC000"/>
                </a:solidFill>
              </a:rPr>
              <a:t>Мини – музей «Бумаги».</a:t>
            </a:r>
            <a:br>
              <a:rPr lang="ru-RU" sz="2000" b="1" i="1" dirty="0" smtClean="0">
                <a:solidFill>
                  <a:srgbClr val="FFC000"/>
                </a:solidFill>
              </a:rPr>
            </a:br>
            <a:r>
              <a:rPr lang="ru-RU" sz="2000" b="1" i="1" dirty="0" smtClean="0">
                <a:solidFill>
                  <a:srgbClr val="FFC000"/>
                </a:solidFill>
              </a:rPr>
              <a:t>Задачи: Познакомить детей с  материалом – бумагой, продемонстрировать разнообразие по фактуре , расцветке, и свойству, рассказать об использовании бумаги в жизни человека.</a:t>
            </a:r>
          </a:p>
        </p:txBody>
      </p:sp>
      <p:pic>
        <p:nvPicPr>
          <p:cNvPr id="7170" name="Picture 2" descr="C:\Users\Ольга\Desktop\сайт музей\SAM_22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772816"/>
            <a:ext cx="4128459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1" name="Picture 3" descr="C:\Users\Ольга\Desktop\сайт музей\SAM_22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700808"/>
            <a:ext cx="4369260" cy="30783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2" name="Picture 4" descr="C:\Users\Ольга\Desktop\сайт музей\SAM_22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4265712"/>
            <a:ext cx="345638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C000"/>
                </a:solidFill>
              </a:rPr>
              <a:t>Мини – музей «Секреты бабушкиного сундука».</a:t>
            </a:r>
            <a:br>
              <a:rPr lang="ru-RU" sz="2000" b="1" dirty="0" smtClean="0">
                <a:solidFill>
                  <a:srgbClr val="FFC000"/>
                </a:solidFill>
              </a:rPr>
            </a:br>
            <a:r>
              <a:rPr lang="ru-RU" sz="2000" b="1" dirty="0" smtClean="0">
                <a:solidFill>
                  <a:srgbClr val="FFC000"/>
                </a:solidFill>
              </a:rPr>
              <a:t>Задачи:  Продолжать знакомить детей с русским народным творчеством, с некоторыми предметами декоративно – прикладного искусства и их назначением.</a:t>
            </a:r>
            <a:endParaRPr lang="ru-RU" sz="2000" b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C:\Users\Ольга\Desktop\аттестация)\Новая папка\альбом русс\SAM_12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3127" y="2124170"/>
            <a:ext cx="5026557" cy="38132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Ольга\Desktop\аттестация)\Новая папка\альбом русс\SAM_14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451986" y="2108854"/>
            <a:ext cx="4992555" cy="3744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15" descr="people07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797152"/>
            <a:ext cx="266429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93610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Мини – музей «Волшебница – вода»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Задача:  Дать детям элементарные представления о воде, о ее пользе, о свойствах воды.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Ольга\Desktop\аттестация)\Новая папка\вода\SAM_14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268760"/>
            <a:ext cx="4405549" cy="26642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1" name="Picture 3" descr="C:\Users\Ольга\Desktop\аттестация)\Новая папка\вода\SAM_14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80728"/>
            <a:ext cx="4243671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Users\Ольга\Desktop\аттестация)\Новая папка\вода\SAM_14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221088"/>
            <a:ext cx="4104456" cy="25382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5" descr="H:\DCIM\100PHOTO\SAM_12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534470"/>
            <a:ext cx="4248472" cy="3278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C:\Users\Ольга\Desktop\Новая папка (3)\SAM_14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167844" y="3104964"/>
            <a:ext cx="2592289" cy="1944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51942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C000"/>
                </a:solidFill>
              </a:rPr>
              <a:t>Мини –музей «Чудо – цветок».</a:t>
            </a:r>
            <a:br>
              <a:rPr lang="ru-RU" sz="2000" b="1" dirty="0" smtClean="0">
                <a:solidFill>
                  <a:srgbClr val="FFC000"/>
                </a:solidFill>
              </a:rPr>
            </a:br>
            <a:r>
              <a:rPr lang="ru-RU" sz="2000" b="1" dirty="0" smtClean="0">
                <a:solidFill>
                  <a:srgbClr val="FFC000"/>
                </a:solidFill>
              </a:rPr>
              <a:t>Задача: Познакомить с искусством изготовления цветов разными способами, из различного материала, учить видеть красоту цветов.</a:t>
            </a:r>
            <a:endParaRPr lang="ru-RU" sz="2000" b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G:\DCIM\100PHOTO\SAM_16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124744"/>
            <a:ext cx="7272809" cy="5454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G:\DCIM\100PHOTO\SAM_16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3720" y="4365104"/>
            <a:ext cx="2520280" cy="18902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3" descr="i196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532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 flipH="1" flipV="1">
            <a:off x="8686800" y="620713"/>
            <a:ext cx="69850" cy="84137"/>
          </a:xfrm>
        </p:spPr>
        <p:txBody>
          <a:bodyPr/>
          <a:lstStyle/>
          <a:p>
            <a:endParaRPr lang="ru-RU" sz="4600" smtClean="0"/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Работа воспитателя МКДОУ детский сад № 12 «Якорёк» Елисеевой Ольги Валерьевны</a:t>
            </a:r>
          </a:p>
        </p:txBody>
      </p:sp>
      <p:pic>
        <p:nvPicPr>
          <p:cNvPr id="4" name="Picture 11" descr="1f1c6a92a3fbe5e34a3023dfe7b9e3e1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03769">
            <a:off x="4933309" y="2670724"/>
            <a:ext cx="3249414" cy="348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Background (анимационные фоны). ромашки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333375"/>
            <a:ext cx="22320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Background (анимационные фоны). ромашки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195724" y="2636627"/>
            <a:ext cx="1872829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445</TotalTime>
  <Words>207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Музейная педагогика.</vt:lpstr>
      <vt:lpstr>Цели и задачи: </vt:lpstr>
      <vt:lpstr>Мини – музей «Чудо ложка». Задачи: Познакомить детей с различными видами ложек, дать представление о том , из каких  материалов они изготовлены,, учить видеть красоту росписи.</vt:lpstr>
      <vt:lpstr>Мини – музей «Транспорт». Задачи: Познакомить с разными видами  транспорта, дать элементарное представления о нем, о его строении и предназначении в жизни человека.</vt:lpstr>
      <vt:lpstr>Мини – музей «Пуговицы». Задачи: Познакомить с разными видами пуговиц, дать элементарные представления о назначении пуговиц, о  их форме, размере  и материале.  </vt:lpstr>
      <vt:lpstr>Мини – музей «Золотой рыбки». Задачи:  дать элементарные представления о  рыбах  и среде их обитания. Вызвать у детей желание создать в своей группе аквариум.</vt:lpstr>
      <vt:lpstr>Мини –музей «Ракушка волшебная». Задачи: Познакомить детей с различными видами ракушек : дать представления о ракушках речных и морских, из чего они состоят,  как называются, чем питаются.</vt:lpstr>
      <vt:lpstr>Мини –музей «Вязанные вещи». Задачи: Познакомить детей с рукотворными изделиями– вязанными вещами, продемонстрировать разнообразие вещей по качеству и расцветке, рассказать об использовании вязанных вещей в жизни человека.</vt:lpstr>
      <vt:lpstr>Мини- музей «Новогодние открытки». Цель: Познакомить детей с понятием праздничные открытки, отметить значение праздничных открыток в жизни людей, выделить некоторые характерности праздника. Вызвать желание порадовать своих родных новогодней открыткой, сделанной своими руками.</vt:lpstr>
      <vt:lpstr>Мини – музей «Бумаги». Задачи: Познакомить детей с  материалом – бумагой, продемонстрировать разнообразие по фактуре , расцветке, и свойству, рассказать об использовании бумаги в жизни человека.</vt:lpstr>
      <vt:lpstr>Мини – музей «Секреты бабушкиного сундука». Задачи:  Продолжать знакомить детей с русским народным творчеством, с некоторыми предметами декоративно – прикладного искусства и их назначением.</vt:lpstr>
      <vt:lpstr>Мини – музей «Волшебница – вода» Задача:  Дать детям элементарные представления о воде, о ее пользе, о свойствах воды.</vt:lpstr>
      <vt:lpstr>Мини –музей «Чудо – цветок». Задача: Познакомить с искусством изготовления цветов разными способами, из различного материала, учить видеть красоту цветов.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собрание.</dc:title>
  <dc:creator>Ольга</dc:creator>
  <cp:lastModifiedBy>Ольга</cp:lastModifiedBy>
  <cp:revision>52</cp:revision>
  <dcterms:created xsi:type="dcterms:W3CDTF">2013-10-10T02:51:23Z</dcterms:created>
  <dcterms:modified xsi:type="dcterms:W3CDTF">2015-02-06T04:47:05Z</dcterms:modified>
</cp:coreProperties>
</file>